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6FF"/>
    <a:srgbClr val="4472C4"/>
    <a:srgbClr val="D5B37A"/>
    <a:srgbClr val="006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6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67B9E-7652-4A0B-B1E5-19314531CC9A}" type="datetimeFigureOut">
              <a:rPr lang="fi-FI" smtClean="0"/>
              <a:t>24.1.2022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10603-BD9B-4B52-8160-86FE6487AB7D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672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_LV_yleisesitys_malli_110302019_linkit.potx" id="{EFE8526B-AE35-4018-B340-6E11E9607E3E}" vid="{75CC8C77-0475-40A8-97E3-0820317D2E8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69FFACA199A96408C072731D6A2F230" ma:contentTypeVersion="1" ma:contentTypeDescription="Luo uusi asiakirja." ma:contentTypeScope="" ma:versionID="a9a903055325cc03fdcbf4adfb1aa3ff">
  <xsd:schema xmlns:xsd="http://www.w3.org/2001/XMLSchema" xmlns:xs="http://www.w3.org/2001/XMLSchema" xmlns:p="http://schemas.microsoft.com/office/2006/metadata/properties" xmlns:ns2="a4396e02-4fe2-4af6-82c8-11a8f5776388" targetNamespace="http://schemas.microsoft.com/office/2006/metadata/properties" ma:root="true" ma:fieldsID="770e4513ed559acc71fc3354f51f6905" ns2:_="">
    <xsd:import namespace="a4396e02-4fe2-4af6-82c8-11a8f5776388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96e02-4fe2-4af6-82c8-11a8f57763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64C65F-B902-4809-A028-D7EAAB1483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930DCE-E3BB-4DE9-8A73-746D44D94419}">
  <ds:schemaRefs>
    <ds:schemaRef ds:uri="http://schemas.microsoft.com/office/2006/metadata/properties"/>
    <ds:schemaRef ds:uri="2cf90d5a-aaba-49a4-8c9f-0e9730ee96cc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FCC851D-CEC2-4F3B-89E1-A09E8725C94A}"/>
</file>

<file path=docProps/app.xml><?xml version="1.0" encoding="utf-8"?>
<Properties xmlns="http://schemas.openxmlformats.org/officeDocument/2006/extended-properties" xmlns:vt="http://schemas.openxmlformats.org/officeDocument/2006/docPropsVTypes">
  <Template>TEM_LV_yleisesitys_malli_110302019_linkit_ver2</Template>
  <TotalTime>12777</TotalTime>
  <Words>620</Words>
  <Application>Microsoft Macintosh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Viljami Saloranta</dc:creator>
  <cp:lastModifiedBy>Kari Valde</cp:lastModifiedBy>
  <cp:revision>318</cp:revision>
  <dcterms:created xsi:type="dcterms:W3CDTF">2019-03-27T08:37:33Z</dcterms:created>
  <dcterms:modified xsi:type="dcterms:W3CDTF">2022-01-24T19:48:20Z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0x010100A69FFACA199A96408C072731D6A2F230</vt:lpwstr>
  </property>
</Properties>
</file>